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4" r:id="rId4"/>
    <p:sldId id="265" r:id="rId5"/>
    <p:sldId id="267" r:id="rId6"/>
    <p:sldId id="266" r:id="rId7"/>
    <p:sldId id="268" r:id="rId8"/>
    <p:sldId id="262" r:id="rId9"/>
    <p:sldId id="269" r:id="rId10"/>
    <p:sldId id="270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DE3F-118C-4AEC-A090-6790BC164251}" type="datetimeFigureOut">
              <a:rPr lang="nl-NL" smtClean="0"/>
              <a:t>26-4-2018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CF9C-0929-4282-BFD9-01DC74307F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4955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DE3F-118C-4AEC-A090-6790BC164251}" type="datetimeFigureOut">
              <a:rPr lang="nl-NL" smtClean="0"/>
              <a:t>26-4-2018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CF9C-0929-4282-BFD9-01DC74307F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10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DE3F-118C-4AEC-A090-6790BC164251}" type="datetimeFigureOut">
              <a:rPr lang="nl-NL" smtClean="0"/>
              <a:t>26-4-2018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CF9C-0929-4282-BFD9-01DC74307F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1135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DE3F-118C-4AEC-A090-6790BC16425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26-4-2018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CF9C-0929-4282-BFD9-01DC74307F9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740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DE3F-118C-4AEC-A090-6790BC16425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26-4-2018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CF9C-0929-4282-BFD9-01DC74307F9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437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DE3F-118C-4AEC-A090-6790BC16425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26-4-2018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CF9C-0929-4282-BFD9-01DC74307F9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525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DE3F-118C-4AEC-A090-6790BC16425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26-4-2018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CF9C-0929-4282-BFD9-01DC74307F9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38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DE3F-118C-4AEC-A090-6790BC16425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26-4-2018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CF9C-0929-4282-BFD9-01DC74307F9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131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DE3F-118C-4AEC-A090-6790BC16425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26-4-2018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CF9C-0929-4282-BFD9-01DC74307F9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140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DE3F-118C-4AEC-A090-6790BC16425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26-4-2018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CF9C-0929-4282-BFD9-01DC74307F9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4160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DE3F-118C-4AEC-A090-6790BC16425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26-4-2018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CF9C-0929-4282-BFD9-01DC74307F9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216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DE3F-118C-4AEC-A090-6790BC164251}" type="datetimeFigureOut">
              <a:rPr lang="nl-NL" smtClean="0"/>
              <a:t>26-4-2018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CF9C-0929-4282-BFD9-01DC74307F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85485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DE3F-118C-4AEC-A090-6790BC16425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26-4-2018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CF9C-0929-4282-BFD9-01DC74307F9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3678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DE3F-118C-4AEC-A090-6790BC16425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26-4-2018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CF9C-0929-4282-BFD9-01DC74307F9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2060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DE3F-118C-4AEC-A090-6790BC16425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26-4-2018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CF9C-0929-4282-BFD9-01DC74307F9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227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DE3F-118C-4AEC-A090-6790BC164251}" type="datetimeFigureOut">
              <a:rPr lang="nl-NL" smtClean="0"/>
              <a:t>26-4-2018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CF9C-0929-4282-BFD9-01DC74307F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9174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DE3F-118C-4AEC-A090-6790BC164251}" type="datetimeFigureOut">
              <a:rPr lang="nl-NL" smtClean="0"/>
              <a:t>26-4-2018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CF9C-0929-4282-BFD9-01DC74307F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8759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DE3F-118C-4AEC-A090-6790BC164251}" type="datetimeFigureOut">
              <a:rPr lang="nl-NL" smtClean="0"/>
              <a:t>26-4-2018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CF9C-0929-4282-BFD9-01DC74307F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6200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DE3F-118C-4AEC-A090-6790BC164251}" type="datetimeFigureOut">
              <a:rPr lang="nl-NL" smtClean="0"/>
              <a:t>26-4-2018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CF9C-0929-4282-BFD9-01DC74307F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3344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DE3F-118C-4AEC-A090-6790BC164251}" type="datetimeFigureOut">
              <a:rPr lang="nl-NL" smtClean="0"/>
              <a:t>26-4-2018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CF9C-0929-4282-BFD9-01DC74307F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9111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DE3F-118C-4AEC-A090-6790BC164251}" type="datetimeFigureOut">
              <a:rPr lang="nl-NL" smtClean="0"/>
              <a:t>26-4-2018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CF9C-0929-4282-BFD9-01DC74307F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6523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ADE3F-118C-4AEC-A090-6790BC164251}" type="datetimeFigureOut">
              <a:rPr lang="nl-NL" smtClean="0"/>
              <a:t>26-4-2018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ACF9C-0929-4282-BFD9-01DC74307F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7326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ADE3F-118C-4AEC-A090-6790BC164251}" type="datetimeFigureOut">
              <a:rPr lang="nl-NL" smtClean="0"/>
              <a:t>26-4-2018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ACF9C-0929-4282-BFD9-01DC74307F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4047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ADE3F-118C-4AEC-A090-6790BC16425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26-4-2018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ACF9C-0929-4282-BFD9-01DC74307F9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94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Bloemwerk met </a:t>
            </a:r>
            <a:r>
              <a:rPr lang="nl-NL" dirty="0" smtClean="0"/>
              <a:t>frame 2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18306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Afbeelding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072" y="-88541"/>
            <a:ext cx="8213347" cy="60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Afbeelding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8" y="3830128"/>
            <a:ext cx="4583608" cy="311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6014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Afbeelding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541" y="-365231"/>
            <a:ext cx="6216470" cy="746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3163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678" y="0"/>
            <a:ext cx="915641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9295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Afbeelding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064" y="91027"/>
            <a:ext cx="8033469" cy="688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754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Afbeelding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062" y="0"/>
            <a:ext cx="934224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2909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603" y="1"/>
            <a:ext cx="5531398" cy="409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Afbeelding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6770"/>
            <a:ext cx="7400231" cy="43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2351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3" y="-258"/>
            <a:ext cx="9368288" cy="6916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6151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Afbeelding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45" y="232914"/>
            <a:ext cx="2070714" cy="612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642" y="232914"/>
            <a:ext cx="2366514" cy="4477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639" y="3243532"/>
            <a:ext cx="2731399" cy="361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639" y="232914"/>
            <a:ext cx="3988279" cy="234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672596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4</Words>
  <Application>Microsoft Office PowerPoint</Application>
  <PresentationFormat>Breedbeeld</PresentationFormat>
  <Paragraphs>1</Paragraphs>
  <Slides>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2</vt:i4>
      </vt:variant>
      <vt:variant>
        <vt:lpstr>Diatitels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Kantoorthema</vt:lpstr>
      <vt:lpstr>1_Kantoorthema</vt:lpstr>
      <vt:lpstr>Bloemwerk met frame 2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Bloemwerk met frame</dc:title>
  <dc:creator>Jacintha Westerink</dc:creator>
  <cp:lastModifiedBy>Jacintha Westerink</cp:lastModifiedBy>
  <cp:revision>9</cp:revision>
  <dcterms:created xsi:type="dcterms:W3CDTF">2017-05-16T14:10:45Z</dcterms:created>
  <dcterms:modified xsi:type="dcterms:W3CDTF">2018-04-26T11:44:58Z</dcterms:modified>
</cp:coreProperties>
</file>